
<file path=[Content_Types].xml><?xml version="1.0" encoding="utf-8"?>
<Types xmlns="http://schemas.openxmlformats.org/package/2006/content-types">
  <Default Extension="xml" ContentType="application/xml"/>
  <Default Extension="mp4" ContentType="video/unknown"/>
  <Default Extension="bin" ContentType="application/vnd.openxmlformats-officedocument.presentationml.printerSettings"/>
  <Default Extension="png" ContentType="image/png"/>
  <Default Extension="jpe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82" r:id="rId2"/>
    <p:sldId id="283" r:id="rId3"/>
    <p:sldId id="274" r:id="rId4"/>
    <p:sldId id="284" r:id="rId5"/>
    <p:sldId id="285" r:id="rId6"/>
    <p:sldId id="257" r:id="rId7"/>
    <p:sldId id="261" r:id="rId8"/>
    <p:sldId id="258" r:id="rId9"/>
    <p:sldId id="259" r:id="rId10"/>
    <p:sldId id="260" r:id="rId11"/>
    <p:sldId id="262" r:id="rId12"/>
    <p:sldId id="264" r:id="rId13"/>
    <p:sldId id="265" r:id="rId14"/>
    <p:sldId id="267" r:id="rId15"/>
    <p:sldId id="270" r:id="rId16"/>
    <p:sldId id="269" r:id="rId17"/>
    <p:sldId id="256" r:id="rId18"/>
    <p:sldId id="276" r:id="rId19"/>
    <p:sldId id="277" r:id="rId20"/>
    <p:sldId id="281" r:id="rId21"/>
    <p:sldId id="279" r:id="rId22"/>
    <p:sldId id="286" r:id="rId23"/>
    <p:sldId id="278" r:id="rId24"/>
    <p:sldId id="280" r:id="rId25"/>
    <p:sldId id="271" r:id="rId26"/>
    <p:sldId id="273" r:id="rId27"/>
    <p:sldId id="272" r:id="rId28"/>
    <p:sldId id="275" r:id="rId29"/>
    <p:sldId id="287" r:id="rId30"/>
    <p:sldId id="28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Mac FFMPEG" id="{0C69D32A-1804-1A43-9E2D-F44FA2C44984}">
          <p14:sldIdLst>
            <p14:sldId id="282"/>
            <p14:sldId id="283"/>
          </p14:sldIdLst>
        </p14:section>
        <p14:section name="Mac Section" id="{215B05B4-936A-FD43-9E7A-0AD0A66E0EEC}">
          <p14:sldIdLst>
            <p14:sldId id="274"/>
            <p14:sldId id="284"/>
            <p14:sldId id="285"/>
            <p14:sldId id="257"/>
            <p14:sldId id="261"/>
            <p14:sldId id="258"/>
            <p14:sldId id="259"/>
            <p14:sldId id="260"/>
            <p14:sldId id="262"/>
            <p14:sldId id="264"/>
            <p14:sldId id="265"/>
            <p14:sldId id="267"/>
            <p14:sldId id="270"/>
            <p14:sldId id="269"/>
          </p14:sldIdLst>
        </p14:section>
        <p14:section name="PC Section" id="{E7F71F8D-6189-1C48-817B-E03364F86C48}">
          <p14:sldIdLst>
            <p14:sldId id="256"/>
            <p14:sldId id="276"/>
            <p14:sldId id="277"/>
            <p14:sldId id="281"/>
            <p14:sldId id="279"/>
            <p14:sldId id="286"/>
            <p14:sldId id="278"/>
            <p14:sldId id="280"/>
          </p14:sldIdLst>
        </p14:section>
        <p14:section name="General Notes" id="{E18F1606-E159-D14F-868C-4E48004F0D39}">
          <p14:sldIdLst>
            <p14:sldId id="271"/>
            <p14:sldId id="273"/>
            <p14:sldId id="272"/>
            <p14:sldId id="275"/>
            <p14:sldId id="287"/>
            <p14:sldId id="288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7553"/>
    <p:restoredTop sz="94737"/>
  </p:normalViewPr>
  <p:slideViewPr>
    <p:cSldViewPr snapToGrid="0" snapToObjects="1">
      <p:cViewPr varScale="1">
        <p:scale>
          <a:sx n="116" d="100"/>
          <a:sy n="116" d="100"/>
        </p:scale>
        <p:origin x="-128" y="-6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1E4938-7DAD-3740-B18B-79728F119261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2D6726-3E25-7242-9865-46B0D0D391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0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Relationship Id="rId3" Type="http://schemas.openxmlformats.org/officeDocument/2006/relationships/hyperlink" Target="https://www.videolan.org/vlc/" TargetMode="Externa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Slides by Nicole Cuneo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credit if reusing portions!</a:t>
            </a:r>
            <a:endParaRPr lang="en-US" dirty="0" smtClean="0"/>
          </a:p>
          <a:p>
            <a:r>
              <a:rPr lang="en-US" dirty="0" err="1" smtClean="0"/>
              <a:t>Ffmpeg.org</a:t>
            </a:r>
            <a:r>
              <a:rPr lang="en-US" dirty="0"/>
              <a:t>/</a:t>
            </a:r>
            <a:r>
              <a:rPr lang="en-US" dirty="0" err="1"/>
              <a:t>download.html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71443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009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4334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589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1637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4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5248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3966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9113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2436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https://www.videolan.org/vlc/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488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Ffmpeg.org</a:t>
            </a:r>
            <a:r>
              <a:rPr lang="en-US" dirty="0"/>
              <a:t>/</a:t>
            </a:r>
            <a:r>
              <a:rPr lang="en-US" dirty="0" err="1"/>
              <a:t>download.html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2138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45741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9859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7411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360185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9958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8570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Brew.sh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F2D6726-3E25-7242-9865-46B0D0D3913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25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34FCE70-CDE7-0C4A-8086-EE3F286C8E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FF5036B9-7688-074C-9A93-19E9CFE8B6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A471DA1-AEF5-C845-AF61-969B4F7729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72A67DE-6D54-8B43-8B8F-A95C632F44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04F6B4E-FA08-444D-8745-97856CF70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7946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02C5C6AA-4211-5145-9B25-0EDC637623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96EAD967-1992-9642-A904-83783C52B6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0E19485-54D8-1846-ADC4-543CE75CF4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E368D25C-B3D0-434F-8E36-DB15CB35A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72F54E47-2AB7-D347-8019-115CD6906A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08939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EF30393B-AC4F-4D45-8A38-524C9A2818A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7EEC586B-CDA7-EA46-953C-F8DA260ABE2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767A162D-1932-D044-84BB-51CC2A1483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EB16A29-5CF5-7D4F-9FC8-4F23FF582B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04DCB1D-7DEF-6A42-A770-648F6BBD4A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313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4896D26F-8B18-E84B-8797-90B638CC18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CF1DA9E-FBB9-FB46-861E-D2B640F735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DF755FB4-D7BD-5A4E-B27C-D83CBF7D2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9937634-3B28-D340-8460-EA1A570AFE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8E78B37-1116-E341-B6AC-14E0FCA24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987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355166-CF24-374D-B25F-4CC5553D2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A1A6D25D-7D5B-2548-91C9-D279EB21C8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9DD0E2B7-3729-7345-AEC4-2F6B0F12F0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3F9F9947-7C2D-AB4E-A673-4D9874A05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A25745F-8E0C-A14E-9826-362772CCE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928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99E61D7-F1A5-FC41-8462-0A98158480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9A7223E-7325-7A4D-A66E-ED38178937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CF8058C3-745C-9A44-AEFD-F76ED4A2C2E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4D0363AB-A0AC-9749-A47A-3AB157B96B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93872BCA-49CC-2746-9996-E5A5010DB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6469F115-1B77-7846-8876-D149AE8680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1900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23FC220-33EA-F143-9301-A4ED8187C7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7739249D-61A2-CF46-AF2A-BE2A268133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60DD1801-3362-304A-8204-EA02B2A44E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20B1AC7D-1D43-1749-842A-E54C15324F0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D4E9B9B3-79B7-7D47-8CAA-ADFA049558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9F2413DD-7B78-A743-B9E8-0BA9403DE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AD0CF4E3-213D-0F45-9126-922B2D7FC6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9C65EA7B-5839-C440-9169-D2E2172A64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797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74C2146-E0E3-374D-9608-8A7EE5974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3209F656-F188-BB44-BB34-D6B3CAA92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B4B9183F-C47B-FE42-A922-9927F1CB98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5D38AE26-82A6-F34B-BC13-1E9124824A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4043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2207FAAD-7624-BA4A-94D4-AF076064A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4FAD6CDA-1B95-2E45-93AB-3A0C6DCD04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D1CF3BDA-654B-9D43-9E7B-CA424FE2DE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1921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9867C9BA-080F-4A4C-939F-6E7A318A8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DAB8F9E-463D-774B-BE0A-99729D87A2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ED83E805-1BE3-4845-BDAD-D64C9C7B16B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75B316B1-D568-E44F-B399-A898FC912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5DA10557-1056-E246-B821-6AFD48530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D5B4725D-9F9B-C941-822F-D8F6BBE1A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4268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1B82C64-C2DF-774B-985C-2C1E59DC26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B15226AD-F6B0-C74B-B1D3-2CC17A2248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832C0B66-9582-7C4E-9B75-8ADE0DD5BE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4FE412F-CEC7-C44D-9E75-C40944C433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DC27FB46-018D-1D4D-A56A-BF0A575955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C78B4ECC-EE05-0E4E-8D31-0E0E2A19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7599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8340B846-84C2-874C-AFA2-485516EDCB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49F5B65C-91CB-CE43-B45A-D670B68C809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6A4616ED-65AE-C946-9EF4-72A4F74AD1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108F11-F6D2-1949-98B6-712685F515B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7D81130B-2896-C34D-8086-63F8DB126C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B9E285ED-0377-D444-A091-9641D633E4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A0405B-0D10-5348-B96F-9B4D3962467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609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image" Target="../media/image20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22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319A4-1C53-5F41-9467-8A1696C4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224448"/>
            <a:ext cx="10317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Start by downloading </a:t>
            </a:r>
            <a:r>
              <a:rPr lang="en-US" sz="4000" dirty="0" err="1"/>
              <a:t>ffmpeg</a:t>
            </a:r>
            <a:r>
              <a:rPr lang="en-US" sz="4000" dirty="0"/>
              <a:t> (link in description)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108F580-A961-1C46-9186-AF4E877C6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8" r="2083" b="10154"/>
          <a:stretch/>
        </p:blipFill>
        <p:spPr>
          <a:xfrm>
            <a:off x="642425" y="1287829"/>
            <a:ext cx="10744200" cy="514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6414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  <a:p>
            <a:endParaRPr lang="en-US" dirty="0"/>
          </a:p>
          <a:p>
            <a:r>
              <a:rPr lang="en-US" dirty="0"/>
              <a:t>Let run until you see your desktop name again</a:t>
            </a:r>
          </a:p>
          <a:p>
            <a:endParaRPr lang="en-US" dirty="0"/>
          </a:p>
          <a:p>
            <a:r>
              <a:rPr lang="en-US" dirty="0"/>
              <a:t>Test to see if it worked by typing in </a:t>
            </a:r>
            <a:r>
              <a:rPr lang="en-US" dirty="0" err="1"/>
              <a:t>ffmpeg</a:t>
            </a:r>
            <a:endParaRPr lang="en-US" dirty="0"/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D6F60A51-9B1B-B143-B353-6F216155E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75" r="39484"/>
          <a:stretch/>
        </p:blipFill>
        <p:spPr>
          <a:xfrm>
            <a:off x="5421085" y="261258"/>
            <a:ext cx="6640286" cy="223058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19A754F8-4282-3942-B686-92F058F8FEB4}"/>
              </a:ext>
            </a:extLst>
          </p:cNvPr>
          <p:cNvCxnSpPr>
            <a:cxnSpLocks/>
          </p:cNvCxnSpPr>
          <p:nvPr/>
        </p:nvCxnSpPr>
        <p:spPr>
          <a:xfrm>
            <a:off x="4171950" y="785813"/>
            <a:ext cx="128723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E841ABA8-6B06-9340-A2F8-576BCAFB042C}"/>
              </a:ext>
            </a:extLst>
          </p:cNvPr>
          <p:cNvCxnSpPr>
            <a:cxnSpLocks/>
          </p:cNvCxnSpPr>
          <p:nvPr/>
        </p:nvCxnSpPr>
        <p:spPr>
          <a:xfrm flipH="1">
            <a:off x="8268039" y="1771650"/>
            <a:ext cx="946377" cy="42860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5418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  <a:p>
            <a:endParaRPr lang="en-US" dirty="0"/>
          </a:p>
          <a:p>
            <a:r>
              <a:rPr lang="en-US" dirty="0"/>
              <a:t>Let run until you see your desktop name again</a:t>
            </a:r>
          </a:p>
          <a:p>
            <a:endParaRPr lang="en-US" dirty="0"/>
          </a:p>
          <a:p>
            <a:r>
              <a:rPr lang="en-US" dirty="0"/>
              <a:t>Test to see if it worked by typing in </a:t>
            </a:r>
            <a:r>
              <a:rPr lang="en-US" dirty="0" err="1"/>
              <a:t>ffmpeg</a:t>
            </a:r>
            <a:endParaRPr lang="en-US" dirty="0"/>
          </a:p>
          <a:p>
            <a:endParaRPr lang="en-US" dirty="0"/>
          </a:p>
          <a:p>
            <a:r>
              <a:rPr lang="en-US" dirty="0"/>
              <a:t>If you see this- success!</a:t>
            </a:r>
          </a:p>
        </p:txBody>
      </p:sp>
      <p:pic>
        <p:nvPicPr>
          <p:cNvPr id="5" name="Picture 4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D6F60A51-9B1B-B143-B353-6F216155E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7475" r="39484"/>
          <a:stretch/>
        </p:blipFill>
        <p:spPr>
          <a:xfrm>
            <a:off x="5421085" y="261258"/>
            <a:ext cx="6640286" cy="2230582"/>
          </a:xfrm>
          <a:prstGeom prst="rect">
            <a:avLst/>
          </a:prstGeom>
        </p:spPr>
      </p:pic>
      <p:pic>
        <p:nvPicPr>
          <p:cNvPr id="17" name="Picture 1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96D20C9C-B3D5-004E-A25D-7F771D0B28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3665"/>
          <a:stretch/>
        </p:blipFill>
        <p:spPr>
          <a:xfrm>
            <a:off x="2909887" y="4002232"/>
            <a:ext cx="8848727" cy="2245314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xmlns="" id="{2F5B4EFB-A3CC-0844-8304-0C89EAE86530}"/>
              </a:ext>
            </a:extLst>
          </p:cNvPr>
          <p:cNvCxnSpPr>
            <a:cxnSpLocks/>
          </p:cNvCxnSpPr>
          <p:nvPr/>
        </p:nvCxnSpPr>
        <p:spPr>
          <a:xfrm flipV="1">
            <a:off x="2109334" y="4956234"/>
            <a:ext cx="715560" cy="337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40524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Pick the location of your files</a:t>
            </a:r>
          </a:p>
          <a:p>
            <a:endParaRPr lang="en-US" dirty="0"/>
          </a:p>
          <a:p>
            <a:r>
              <a:rPr lang="en-US" dirty="0"/>
              <a:t>Add “cd” and then the location</a:t>
            </a:r>
          </a:p>
          <a:p>
            <a:endParaRPr lang="en-US" dirty="0"/>
          </a:p>
          <a:p>
            <a:r>
              <a:rPr lang="en-US" dirty="0"/>
              <a:t>You can do this piece by piece (can be helpful if you don’t know the path name) or all together (easiest!)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FFA0A7E-8DA4-4243-BC8B-9AC13203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27" y="630590"/>
            <a:ext cx="7213600" cy="4660900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8F05350-4C54-F94D-9A71-4DAB86CBC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35"/>
          <a:stretch/>
        </p:blipFill>
        <p:spPr>
          <a:xfrm>
            <a:off x="4096327" y="3769911"/>
            <a:ext cx="7188200" cy="2130713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5A563DD-626A-0B44-94E9-7D18325E6E65}"/>
              </a:ext>
            </a:extLst>
          </p:cNvPr>
          <p:cNvCxnSpPr>
            <a:cxnSpLocks/>
          </p:cNvCxnSpPr>
          <p:nvPr/>
        </p:nvCxnSpPr>
        <p:spPr>
          <a:xfrm flipV="1">
            <a:off x="2822751" y="1369254"/>
            <a:ext cx="715560" cy="337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334D5DEA-2726-0942-8C25-E36DB6FC9EC1}"/>
              </a:ext>
            </a:extLst>
          </p:cNvPr>
          <p:cNvSpPr txBox="1"/>
          <p:nvPr/>
        </p:nvSpPr>
        <p:spPr>
          <a:xfrm>
            <a:off x="7204363" y="1934577"/>
            <a:ext cx="3533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**piece by piece</a:t>
            </a:r>
          </a:p>
          <a:p>
            <a:r>
              <a:rPr lang="en-US" dirty="0">
                <a:solidFill>
                  <a:srgbClr val="FF0000"/>
                </a:solidFill>
              </a:rPr>
              <a:t>First: desktop</a:t>
            </a:r>
          </a:p>
          <a:p>
            <a:r>
              <a:rPr lang="en-US" dirty="0">
                <a:solidFill>
                  <a:srgbClr val="FF0000"/>
                </a:solidFill>
              </a:rPr>
              <a:t>Then: designated folder (for videos)</a:t>
            </a:r>
          </a:p>
        </p:txBody>
      </p:sp>
    </p:spTree>
    <p:extLst>
      <p:ext uri="{BB962C8B-B14F-4D97-AF65-F5344CB8AC3E}">
        <p14:creationId xmlns:p14="http://schemas.microsoft.com/office/powerpoint/2010/main" val="5224777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pic>
        <p:nvPicPr>
          <p:cNvPr id="8" name="Picture 7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FFA0A7E-8DA4-4243-BC8B-9AC1320318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6327" y="630590"/>
            <a:ext cx="7213600" cy="4660900"/>
          </a:xfrm>
          <a:prstGeom prst="rect">
            <a:avLst/>
          </a:prstGeom>
        </p:spPr>
      </p:pic>
      <p:pic>
        <p:nvPicPr>
          <p:cNvPr id="10" name="Picture 9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98F05350-4C54-F94D-9A71-4DAB86CBC4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4035"/>
          <a:stretch/>
        </p:blipFill>
        <p:spPr>
          <a:xfrm>
            <a:off x="4096327" y="3769911"/>
            <a:ext cx="7188200" cy="2130713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800725E-8FD7-804F-9A2F-185986B931F2}"/>
              </a:ext>
            </a:extLst>
          </p:cNvPr>
          <p:cNvCxnSpPr>
            <a:cxnSpLocks/>
          </p:cNvCxnSpPr>
          <p:nvPr/>
        </p:nvCxnSpPr>
        <p:spPr>
          <a:xfrm flipV="1">
            <a:off x="2822751" y="4497958"/>
            <a:ext cx="715560" cy="337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C75C3259-8C5E-3547-A647-EB02BFAF7ECF}"/>
              </a:ext>
            </a:extLst>
          </p:cNvPr>
          <p:cNvSpPr txBox="1"/>
          <p:nvPr/>
        </p:nvSpPr>
        <p:spPr>
          <a:xfrm>
            <a:off x="7204363" y="5419509"/>
            <a:ext cx="35334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**all at once/ entire path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673D72F-FA87-6E40-8DC9-EEEABA8DF8AE}"/>
              </a:ext>
            </a:extLst>
          </p:cNvPr>
          <p:cNvSpPr txBox="1"/>
          <p:nvPr/>
        </p:nvSpPr>
        <p:spPr>
          <a:xfrm>
            <a:off x="7204363" y="1934577"/>
            <a:ext cx="35334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**piece by piece</a:t>
            </a:r>
          </a:p>
          <a:p>
            <a:r>
              <a:rPr lang="en-US" dirty="0">
                <a:solidFill>
                  <a:srgbClr val="FF0000"/>
                </a:solidFill>
              </a:rPr>
              <a:t>First: desktop</a:t>
            </a:r>
          </a:p>
          <a:p>
            <a:r>
              <a:rPr lang="en-US" dirty="0">
                <a:solidFill>
                  <a:srgbClr val="FF0000"/>
                </a:solidFill>
              </a:rPr>
              <a:t>Then: designated folder (for videos)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733649B5-D1FA-2E45-A835-A8C34CE349A9}"/>
              </a:ext>
            </a:extLst>
          </p:cNvPr>
          <p:cNvSpPr txBox="1"/>
          <p:nvPr/>
        </p:nvSpPr>
        <p:spPr>
          <a:xfrm>
            <a:off x="277586" y="630590"/>
            <a:ext cx="198714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2. Pick the location of your files</a:t>
            </a:r>
          </a:p>
          <a:p>
            <a:endParaRPr lang="en-US" dirty="0"/>
          </a:p>
          <a:p>
            <a:r>
              <a:rPr lang="en-US" dirty="0"/>
              <a:t>Add “cd” and then the location</a:t>
            </a:r>
          </a:p>
          <a:p>
            <a:endParaRPr lang="en-US" dirty="0"/>
          </a:p>
          <a:p>
            <a:r>
              <a:rPr lang="en-US" dirty="0"/>
              <a:t>You can do this piece by piece (can be helpful if you don’t know the path name) or all together (easiest!)</a:t>
            </a:r>
          </a:p>
        </p:txBody>
      </p:sp>
    </p:spTree>
    <p:extLst>
      <p:ext uri="{BB962C8B-B14F-4D97-AF65-F5344CB8AC3E}">
        <p14:creationId xmlns:p14="http://schemas.microsoft.com/office/powerpoint/2010/main" val="3287105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5800725E-8FD7-804F-9A2F-185986B931F2}"/>
              </a:ext>
            </a:extLst>
          </p:cNvPr>
          <p:cNvCxnSpPr>
            <a:cxnSpLocks/>
          </p:cNvCxnSpPr>
          <p:nvPr/>
        </p:nvCxnSpPr>
        <p:spPr>
          <a:xfrm flipV="1">
            <a:off x="2523537" y="999922"/>
            <a:ext cx="715560" cy="337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19DE42-9B8D-284D-AC10-F6D136FB0402}"/>
              </a:ext>
            </a:extLst>
          </p:cNvPr>
          <p:cNvSpPr/>
          <p:nvPr/>
        </p:nvSpPr>
        <p:spPr>
          <a:xfrm>
            <a:off x="3239097" y="845801"/>
            <a:ext cx="8029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ffmpeg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"</a:t>
            </a:r>
            <a:r>
              <a:rPr lang="en-US" dirty="0" err="1"/>
              <a:t>NAME.avi</a:t>
            </a:r>
            <a:r>
              <a:rPr lang="en-US" dirty="0"/>
              <a:t>" -</a:t>
            </a:r>
            <a:r>
              <a:rPr lang="en-US" dirty="0" err="1"/>
              <a:t>c:v</a:t>
            </a:r>
            <a:r>
              <a:rPr lang="en-US" dirty="0"/>
              <a:t> libx264 -</a:t>
            </a:r>
            <a:r>
              <a:rPr lang="en-US" dirty="0" err="1"/>
              <a:t>c:a</a:t>
            </a:r>
            <a:r>
              <a:rPr lang="en-US" dirty="0"/>
              <a:t> </a:t>
            </a:r>
            <a:r>
              <a:rPr lang="en-US" dirty="0" err="1"/>
              <a:t>aac</a:t>
            </a:r>
            <a:r>
              <a:rPr lang="en-US" dirty="0"/>
              <a:t> -</a:t>
            </a:r>
            <a:r>
              <a:rPr lang="en-US" dirty="0" err="1"/>
              <a:t>b:a</a:t>
            </a:r>
            <a:r>
              <a:rPr lang="en-US" dirty="0"/>
              <a:t> 128k -</a:t>
            </a:r>
            <a:r>
              <a:rPr lang="en-US" dirty="0" err="1"/>
              <a:t>b:v</a:t>
            </a:r>
            <a:r>
              <a:rPr lang="en-US" dirty="0"/>
              <a:t> 1000k -preset </a:t>
            </a:r>
            <a:r>
              <a:rPr lang="en-US" dirty="0" err="1"/>
              <a:t>veryslow</a:t>
            </a:r>
            <a:r>
              <a:rPr lang="en-US" dirty="0"/>
              <a:t> -tune animation -</a:t>
            </a:r>
            <a:r>
              <a:rPr lang="en-US" dirty="0" err="1"/>
              <a:t>bufsize</a:t>
            </a:r>
            <a:r>
              <a:rPr lang="en-US" dirty="0"/>
              <a:t> 2000k NAME.mp4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5F270A2-D919-5E44-B8BA-7E8EC301BBD7}"/>
              </a:ext>
            </a:extLst>
          </p:cNvPr>
          <p:cNvSpPr txBox="1"/>
          <p:nvPr/>
        </p:nvSpPr>
        <p:spPr>
          <a:xfrm>
            <a:off x="4544290" y="528590"/>
            <a:ext cx="39978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“Shell” (which I will create variations for)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694927-2E39-5E49-BA64-3F4C396A442C}"/>
              </a:ext>
            </a:extLst>
          </p:cNvPr>
          <p:cNvSpPr txBox="1"/>
          <p:nvPr/>
        </p:nvSpPr>
        <p:spPr>
          <a:xfrm>
            <a:off x="6922351" y="76592"/>
            <a:ext cx="53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Shell: from Kim Scott; there’s more on the </a:t>
            </a:r>
            <a:r>
              <a:rPr lang="en-US" dirty="0" err="1"/>
              <a:t>Lookit</a:t>
            </a:r>
            <a:r>
              <a:rPr lang="en-US" dirty="0"/>
              <a:t> wiki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3B2B0AE-4C23-9A44-BCCC-3F7F38C9F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2" t="9678" r="13092" b="49322"/>
          <a:stretch/>
        </p:blipFill>
        <p:spPr>
          <a:xfrm>
            <a:off x="3208895" y="2004797"/>
            <a:ext cx="8029576" cy="46388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DBC021F7-81F7-DA45-9C3E-89DA49738475}"/>
              </a:ext>
            </a:extLst>
          </p:cNvPr>
          <p:cNvSpPr txBox="1"/>
          <p:nvPr/>
        </p:nvSpPr>
        <p:spPr>
          <a:xfrm>
            <a:off x="277586" y="630590"/>
            <a:ext cx="1987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Create your script</a:t>
            </a:r>
          </a:p>
          <a:p>
            <a:endParaRPr lang="en-US" dirty="0"/>
          </a:p>
          <a:p>
            <a:r>
              <a:rPr lang="en-US" dirty="0"/>
              <a:t>(Do this in a “txt” file so that you can just copy and paste the command right into the console</a:t>
            </a:r>
          </a:p>
          <a:p>
            <a:endParaRPr lang="en-US" dirty="0"/>
          </a:p>
          <a:p>
            <a:r>
              <a:rPr lang="en-US" dirty="0"/>
              <a:t>NOTE</a:t>
            </a:r>
          </a:p>
          <a:p>
            <a:r>
              <a:rPr lang="en-US" dirty="0"/>
              <a:t>**You cannot edit the command (other than the last character) so all editing must be done outside of the console</a:t>
            </a:r>
          </a:p>
          <a:p>
            <a:r>
              <a:rPr lang="en-US" dirty="0"/>
              <a:t>**for PCs you MUST use a “txt” file (notepad)</a:t>
            </a:r>
          </a:p>
        </p:txBody>
      </p:sp>
    </p:spTree>
    <p:extLst>
      <p:ext uri="{BB962C8B-B14F-4D97-AF65-F5344CB8AC3E}">
        <p14:creationId xmlns:p14="http://schemas.microsoft.com/office/powerpoint/2010/main" val="30814582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F19DE42-9B8D-284D-AC10-F6D136FB0402}"/>
              </a:ext>
            </a:extLst>
          </p:cNvPr>
          <p:cNvSpPr/>
          <p:nvPr/>
        </p:nvSpPr>
        <p:spPr>
          <a:xfrm>
            <a:off x="3239097" y="845801"/>
            <a:ext cx="80295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ffmpeg</a:t>
            </a:r>
            <a:r>
              <a:rPr lang="en-US" dirty="0"/>
              <a:t> -</a:t>
            </a:r>
            <a:r>
              <a:rPr lang="en-US" dirty="0" err="1"/>
              <a:t>i</a:t>
            </a:r>
            <a:r>
              <a:rPr lang="en-US" dirty="0"/>
              <a:t> "</a:t>
            </a:r>
            <a:r>
              <a:rPr lang="en-US" dirty="0" err="1"/>
              <a:t>NAME.avi</a:t>
            </a:r>
            <a:r>
              <a:rPr lang="en-US" dirty="0"/>
              <a:t>" -</a:t>
            </a:r>
            <a:r>
              <a:rPr lang="en-US" dirty="0" err="1"/>
              <a:t>c:v</a:t>
            </a:r>
            <a:r>
              <a:rPr lang="en-US" dirty="0"/>
              <a:t> libx264 -</a:t>
            </a:r>
            <a:r>
              <a:rPr lang="en-US" dirty="0" err="1"/>
              <a:t>c:a</a:t>
            </a:r>
            <a:r>
              <a:rPr lang="en-US" dirty="0"/>
              <a:t> </a:t>
            </a:r>
            <a:r>
              <a:rPr lang="en-US" dirty="0" err="1"/>
              <a:t>aac</a:t>
            </a:r>
            <a:r>
              <a:rPr lang="en-US" dirty="0"/>
              <a:t> -</a:t>
            </a:r>
            <a:r>
              <a:rPr lang="en-US" dirty="0" err="1"/>
              <a:t>b:a</a:t>
            </a:r>
            <a:r>
              <a:rPr lang="en-US" dirty="0"/>
              <a:t> 128k -</a:t>
            </a:r>
            <a:r>
              <a:rPr lang="en-US" dirty="0" err="1"/>
              <a:t>b:v</a:t>
            </a:r>
            <a:r>
              <a:rPr lang="en-US" dirty="0"/>
              <a:t> 1000k -preset </a:t>
            </a:r>
            <a:r>
              <a:rPr lang="en-US" dirty="0" err="1"/>
              <a:t>veryslow</a:t>
            </a:r>
            <a:r>
              <a:rPr lang="en-US" dirty="0"/>
              <a:t> -tune animation -</a:t>
            </a:r>
            <a:r>
              <a:rPr lang="en-US" dirty="0" err="1"/>
              <a:t>bufsize</a:t>
            </a:r>
            <a:r>
              <a:rPr lang="en-US" dirty="0"/>
              <a:t> 2000k NAME.mp4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694927-2E39-5E49-BA64-3F4C396A442C}"/>
              </a:ext>
            </a:extLst>
          </p:cNvPr>
          <p:cNvSpPr txBox="1"/>
          <p:nvPr/>
        </p:nvSpPr>
        <p:spPr>
          <a:xfrm>
            <a:off x="6922351" y="76592"/>
            <a:ext cx="53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Shell: from Kim Scott; there’s more on the </a:t>
            </a:r>
            <a:r>
              <a:rPr lang="en-US" dirty="0" err="1"/>
              <a:t>Lookit</a:t>
            </a:r>
            <a:r>
              <a:rPr lang="en-US" dirty="0"/>
              <a:t> wiki</a:t>
            </a:r>
          </a:p>
        </p:txBody>
      </p:sp>
      <p:pic>
        <p:nvPicPr>
          <p:cNvPr id="15" name="Picture 14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3B2B0AE-4C23-9A44-BCCC-3F7F38C9F1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2552" t="9678" r="13092" b="49322"/>
          <a:stretch/>
        </p:blipFill>
        <p:spPr>
          <a:xfrm>
            <a:off x="3208895" y="2004797"/>
            <a:ext cx="8029576" cy="4638892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xmlns="" id="{51385894-4D73-994B-AF7B-ED912DC2C3C3}"/>
              </a:ext>
            </a:extLst>
          </p:cNvPr>
          <p:cNvCxnSpPr>
            <a:cxnSpLocks/>
          </p:cNvCxnSpPr>
          <p:nvPr/>
        </p:nvCxnSpPr>
        <p:spPr>
          <a:xfrm flipV="1">
            <a:off x="2453339" y="4560540"/>
            <a:ext cx="715560" cy="337309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8A3DC211-EDBF-2F48-83B6-20CCFB3829CF}"/>
              </a:ext>
            </a:extLst>
          </p:cNvPr>
          <p:cNvSpPr txBox="1"/>
          <p:nvPr/>
        </p:nvSpPr>
        <p:spPr>
          <a:xfrm>
            <a:off x="5852891" y="1563798"/>
            <a:ext cx="213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Variations (in txt file)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FC8C954A-3B5F-3E44-BD98-09471D88C44B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95CA762-99AF-5545-8B0D-6F0D5F43DCCB}"/>
              </a:ext>
            </a:extLst>
          </p:cNvPr>
          <p:cNvSpPr txBox="1"/>
          <p:nvPr/>
        </p:nvSpPr>
        <p:spPr>
          <a:xfrm>
            <a:off x="277586" y="630590"/>
            <a:ext cx="1987149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Create your script</a:t>
            </a:r>
          </a:p>
          <a:p>
            <a:endParaRPr lang="en-US" dirty="0"/>
          </a:p>
          <a:p>
            <a:r>
              <a:rPr lang="en-US" dirty="0"/>
              <a:t>(Do this in a “txt” file so that you can just copy and paste the command right into the console</a:t>
            </a:r>
          </a:p>
          <a:p>
            <a:endParaRPr lang="en-US" dirty="0"/>
          </a:p>
          <a:p>
            <a:r>
              <a:rPr lang="en-US" dirty="0"/>
              <a:t>NOTE</a:t>
            </a:r>
          </a:p>
          <a:p>
            <a:r>
              <a:rPr lang="en-US" dirty="0"/>
              <a:t>**You cannot edit the command (other than the last character) so all editing must be done outside of the console</a:t>
            </a:r>
          </a:p>
          <a:p>
            <a:r>
              <a:rPr lang="en-US" dirty="0"/>
              <a:t>**for PCs you MUST use a “txt” file (notepad)</a:t>
            </a:r>
          </a:p>
        </p:txBody>
      </p:sp>
    </p:spTree>
    <p:extLst>
      <p:ext uri="{BB962C8B-B14F-4D97-AF65-F5344CB8AC3E}">
        <p14:creationId xmlns:p14="http://schemas.microsoft.com/office/powerpoint/2010/main" val="4618670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3. Copy and paste your command into the console</a:t>
            </a:r>
          </a:p>
        </p:txBody>
      </p:sp>
      <p:pic>
        <p:nvPicPr>
          <p:cNvPr id="2" name="mac ffmeg" descr="mac ffmeg">
            <a:hlinkClick r:id="" action="ppaction://media"/>
            <a:extLst>
              <a:ext uri="{FF2B5EF4-FFF2-40B4-BE49-F238E27FC236}">
                <a16:creationId xmlns:a16="http://schemas.microsoft.com/office/drawing/2014/main" xmlns="" id="{2936693B-D799-E449-842E-D379D58B4FE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62597" y="1246909"/>
            <a:ext cx="9450348" cy="5315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F9AFA4-51D0-F94A-988E-DEA93E7FF57D}"/>
              </a:ext>
            </a:extLst>
          </p:cNvPr>
          <p:cNvSpPr txBox="1"/>
          <p:nvPr/>
        </p:nvSpPr>
        <p:spPr>
          <a:xfrm>
            <a:off x="6866881" y="110604"/>
            <a:ext cx="53251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Video Version of “Copy and pasting command”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(Sped up because it does take a little while)</a:t>
            </a:r>
          </a:p>
        </p:txBody>
      </p:sp>
    </p:spTree>
    <p:extLst>
      <p:ext uri="{BB962C8B-B14F-4D97-AF65-F5344CB8AC3E}">
        <p14:creationId xmlns:p14="http://schemas.microsoft.com/office/powerpoint/2010/main" val="31424222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D781818-ED85-6745-8A71-8871698B5BD8}"/>
              </a:ext>
            </a:extLst>
          </p:cNvPr>
          <p:cNvSpPr txBox="1"/>
          <p:nvPr/>
        </p:nvSpPr>
        <p:spPr>
          <a:xfrm>
            <a:off x="277586" y="1025236"/>
            <a:ext cx="1170659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Put all of your files in one folder, with your FFMPEG downloaded “app”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Check your permissions, make sure it’s okay to run an application downloaded from the internet (sometimes it blocks applications and/or specific commands)</a:t>
            </a:r>
          </a:p>
          <a:p>
            <a:pPr marL="342900" indent="-342900">
              <a:buAutoNum type="arabicPeriod"/>
            </a:pPr>
            <a:r>
              <a:rPr lang="en-US" dirty="0"/>
              <a:t>Check the administrative rights on your computer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You will need to open a console as an administrator </a:t>
            </a:r>
          </a:p>
        </p:txBody>
      </p:sp>
    </p:spTree>
    <p:extLst>
      <p:ext uri="{BB962C8B-B14F-4D97-AF65-F5344CB8AC3E}">
        <p14:creationId xmlns:p14="http://schemas.microsoft.com/office/powerpoint/2010/main" val="1696781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EDCBD67-A8E9-634F-A886-59229FC59E3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139" b="10826"/>
          <a:stretch/>
        </p:blipFill>
        <p:spPr>
          <a:xfrm>
            <a:off x="1220921" y="2341601"/>
            <a:ext cx="2724338" cy="3043383"/>
          </a:xfrm>
          <a:prstGeom prst="rect">
            <a:avLst/>
          </a:prstGeom>
        </p:spPr>
      </p:pic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9D859FE-62EC-084E-84AD-7A7D95BF09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896" t="10481" r="15030" b="15829"/>
          <a:stretch/>
        </p:blipFill>
        <p:spPr>
          <a:xfrm>
            <a:off x="6884574" y="2341601"/>
            <a:ext cx="2724338" cy="318192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53275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Open the folder (with your stimuli and </a:t>
            </a:r>
            <a:r>
              <a:rPr lang="en-US" dirty="0" err="1"/>
              <a:t>ffmpeg</a:t>
            </a:r>
            <a:r>
              <a:rPr lang="en-US" dirty="0"/>
              <a:t> app)</a:t>
            </a:r>
          </a:p>
          <a:p>
            <a:pPr marL="342900" indent="-342900">
              <a:buAutoNum type="arabicPeriod"/>
            </a:pPr>
            <a:r>
              <a:rPr lang="en-US" dirty="0"/>
              <a:t>Press ”shift” and right click at the same time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B3537DE0-6C84-BE45-989A-300615DC4CCE}"/>
              </a:ext>
            </a:extLst>
          </p:cNvPr>
          <p:cNvSpPr txBox="1"/>
          <p:nvPr/>
        </p:nvSpPr>
        <p:spPr>
          <a:xfrm>
            <a:off x="216320" y="1972269"/>
            <a:ext cx="566764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Wrong: if you don’t hold shift your menu options will look like this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22EA0984-25A0-D849-B8D2-38C8A9758223}"/>
              </a:ext>
            </a:extLst>
          </p:cNvPr>
          <p:cNvSpPr txBox="1"/>
          <p:nvPr/>
        </p:nvSpPr>
        <p:spPr>
          <a:xfrm>
            <a:off x="6683898" y="1972269"/>
            <a:ext cx="42534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Correct: see below (name may vary based on PC)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861B76C3-6616-A04F-84E0-6DD7C88E5D36}"/>
              </a:ext>
            </a:extLst>
          </p:cNvPr>
          <p:cNvCxnSpPr>
            <a:cxnSpLocks/>
          </p:cNvCxnSpPr>
          <p:nvPr/>
        </p:nvCxnSpPr>
        <p:spPr>
          <a:xfrm>
            <a:off x="6777591" y="4098820"/>
            <a:ext cx="10684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2954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116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If sharing a computer (or not the admin): when the window pops up, right click the icon and click “run as administrator”</a:t>
            </a:r>
          </a:p>
        </p:txBody>
      </p:sp>
      <p:pic>
        <p:nvPicPr>
          <p:cNvPr id="19" name="Picture 18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6DC9482C-CFA5-BF49-8147-6EF4D04156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5" y="1727138"/>
            <a:ext cx="3534746" cy="3260928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xmlns="" id="{140FADD1-4DC8-9048-B439-59E7C1BC7BEA}"/>
              </a:ext>
            </a:extLst>
          </p:cNvPr>
          <p:cNvCxnSpPr>
            <a:cxnSpLocks/>
          </p:cNvCxnSpPr>
          <p:nvPr/>
        </p:nvCxnSpPr>
        <p:spPr>
          <a:xfrm>
            <a:off x="310243" y="2927559"/>
            <a:ext cx="10684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1462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CF319A4-1C53-5F41-9467-8A1696C4E5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7260" y="224448"/>
            <a:ext cx="10317480" cy="1325563"/>
          </a:xfrm>
        </p:spPr>
        <p:txBody>
          <a:bodyPr>
            <a:normAutofit/>
          </a:bodyPr>
          <a:lstStyle/>
          <a:p>
            <a:r>
              <a:rPr lang="en-US" sz="4000" dirty="0"/>
              <a:t>Start by downloading </a:t>
            </a:r>
            <a:r>
              <a:rPr lang="en-US" sz="4000" dirty="0" err="1"/>
              <a:t>ffmpeg</a:t>
            </a:r>
            <a:r>
              <a:rPr lang="en-US" sz="4000" dirty="0"/>
              <a:t> (link in description)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108F580-A961-1C46-9186-AF4E877C6E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768" r="2083" b="10154"/>
          <a:stretch/>
        </p:blipFill>
        <p:spPr>
          <a:xfrm>
            <a:off x="642425" y="1287829"/>
            <a:ext cx="10744200" cy="514877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89581F1A-504C-1E4C-9A87-DB62825A45A6}"/>
              </a:ext>
            </a:extLst>
          </p:cNvPr>
          <p:cNvSpPr/>
          <p:nvPr/>
        </p:nvSpPr>
        <p:spPr>
          <a:xfrm>
            <a:off x="7040878" y="1550011"/>
            <a:ext cx="5172222" cy="433221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0FCCD90-8D56-2C47-9D08-CB5B17971AEE}"/>
              </a:ext>
            </a:extLst>
          </p:cNvPr>
          <p:cNvSpPr/>
          <p:nvPr/>
        </p:nvSpPr>
        <p:spPr>
          <a:xfrm>
            <a:off x="7040878" y="1550011"/>
            <a:ext cx="5106573" cy="532007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Make sure you pick the one correct one for your computer/ operating system!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589E11E-2B94-984D-A722-7DDF769AD3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086" t="18778" r="43633" b="32512"/>
          <a:stretch/>
        </p:blipFill>
        <p:spPr>
          <a:xfrm>
            <a:off x="7343333" y="2180492"/>
            <a:ext cx="4529797" cy="3340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5388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11643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If sharing a computer (or not the admin): when the window pops up, right click the icon and click “run as administrator”</a:t>
            </a:r>
          </a:p>
        </p:txBody>
      </p:sp>
      <p:pic>
        <p:nvPicPr>
          <p:cNvPr id="15" name="Picture 14" descr="A screen shot of a computer&#10;&#10;Description automatically generated">
            <a:extLst>
              <a:ext uri="{FF2B5EF4-FFF2-40B4-BE49-F238E27FC236}">
                <a16:creationId xmlns:a16="http://schemas.microsoft.com/office/drawing/2014/main" xmlns="" id="{D11543EA-0422-E046-A0DE-8E1A681CC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445" y="1727138"/>
            <a:ext cx="3534746" cy="3260928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2FFCADF2-4F3E-D744-93FB-86C4A919CC01}"/>
              </a:ext>
            </a:extLst>
          </p:cNvPr>
          <p:cNvCxnSpPr>
            <a:cxnSpLocks/>
          </p:cNvCxnSpPr>
          <p:nvPr/>
        </p:nvCxnSpPr>
        <p:spPr>
          <a:xfrm>
            <a:off x="310243" y="2927559"/>
            <a:ext cx="10684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xmlns="" id="{EF6C059C-01FB-064B-8C74-03F13BDAC2EE}"/>
              </a:ext>
            </a:extLst>
          </p:cNvPr>
          <p:cNvSpPr txBox="1"/>
          <p:nvPr/>
        </p:nvSpPr>
        <p:spPr>
          <a:xfrm>
            <a:off x="5539460" y="1492962"/>
            <a:ext cx="61234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you might be able to do some commands using a non-administrator account. However, you will not be able to do everything. Your error will look something like this: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A1A29184-144B-3041-96D6-94EDCCD7D2F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58"/>
          <a:stretch/>
        </p:blipFill>
        <p:spPr>
          <a:xfrm>
            <a:off x="5619610" y="2416292"/>
            <a:ext cx="5727945" cy="2299853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6D6FA197-89C2-B64C-A374-A32B75E1879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" t="56267" r="75253" b="39803"/>
          <a:stretch/>
        </p:blipFill>
        <p:spPr>
          <a:xfrm>
            <a:off x="6096000" y="4753890"/>
            <a:ext cx="4561723" cy="46835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CFBC1FAC-458A-9642-A34A-313D3E66526A}"/>
              </a:ext>
            </a:extLst>
          </p:cNvPr>
          <p:cNvCxnSpPr>
            <a:cxnSpLocks/>
          </p:cNvCxnSpPr>
          <p:nvPr/>
        </p:nvCxnSpPr>
        <p:spPr>
          <a:xfrm>
            <a:off x="4972054" y="4999952"/>
            <a:ext cx="10684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5001467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745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Insert the path location (tip: pressing “tab” can help you locate your folder)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4244B3F5-D105-3A4B-9404-DFDAF5C1D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8" t="9195" r="14280" b="21250"/>
          <a:stretch/>
        </p:blipFill>
        <p:spPr>
          <a:xfrm>
            <a:off x="1443038" y="1457325"/>
            <a:ext cx="8415338" cy="47700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A5E7C4F-2395-7C49-86CB-5EB2743F1955}"/>
              </a:ext>
            </a:extLst>
          </p:cNvPr>
          <p:cNvCxnSpPr/>
          <p:nvPr/>
        </p:nvCxnSpPr>
        <p:spPr>
          <a:xfrm flipH="1">
            <a:off x="3729038" y="1271588"/>
            <a:ext cx="614362" cy="90011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4854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7454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3. Insert the path location (tip: pressing “tab” can help you locate your folder)</a:t>
            </a: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4244B3F5-D105-3A4B-9404-DFDAF5C1DA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8" t="9195" r="14280" b="21250"/>
          <a:stretch/>
        </p:blipFill>
        <p:spPr>
          <a:xfrm>
            <a:off x="1443038" y="1457325"/>
            <a:ext cx="8415338" cy="4770085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6A5E7C4F-2395-7C49-86CB-5EB2743F1955}"/>
              </a:ext>
            </a:extLst>
          </p:cNvPr>
          <p:cNvCxnSpPr>
            <a:cxnSpLocks/>
          </p:cNvCxnSpPr>
          <p:nvPr/>
        </p:nvCxnSpPr>
        <p:spPr>
          <a:xfrm flipV="1">
            <a:off x="1113937" y="2428875"/>
            <a:ext cx="1000614" cy="1000125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1F7D9D3-5ACF-314F-81A2-39727D080A15}"/>
              </a:ext>
            </a:extLst>
          </p:cNvPr>
          <p:cNvSpPr txBox="1"/>
          <p:nvPr/>
        </p:nvSpPr>
        <p:spPr>
          <a:xfrm>
            <a:off x="0" y="3842367"/>
            <a:ext cx="14430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When you did this correctly- the folder location is put on the left side of the arrow</a:t>
            </a:r>
          </a:p>
        </p:txBody>
      </p:sp>
    </p:spTree>
    <p:extLst>
      <p:ext uri="{BB962C8B-B14F-4D97-AF65-F5344CB8AC3E}">
        <p14:creationId xmlns:p14="http://schemas.microsoft.com/office/powerpoint/2010/main" val="60931024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106120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4. In a .txt (notepad) file, write out/manipulate your command (note: I tried to do it on an email draft/word document and it wouldn’t paste for me. A .txt file may not be the only file type that works.</a:t>
            </a:r>
          </a:p>
        </p:txBody>
      </p:sp>
      <p:pic>
        <p:nvPicPr>
          <p:cNvPr id="6" name="inserting command (pc)" descr="inserting command (pc)">
            <a:hlinkClick r:id="" action="ppaction://media"/>
            <a:extLst>
              <a:ext uri="{FF2B5EF4-FFF2-40B4-BE49-F238E27FC236}">
                <a16:creationId xmlns:a16="http://schemas.microsoft.com/office/drawing/2014/main" xmlns="" id="{3951D2AA-C7AD-724F-B0BA-E31FA2B706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08260" y="1343036"/>
            <a:ext cx="9339921" cy="5253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51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6727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PCs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93E80CDD-4843-9F47-9755-A92BDA9F78A2}"/>
              </a:ext>
            </a:extLst>
          </p:cNvPr>
          <p:cNvSpPr txBox="1"/>
          <p:nvPr/>
        </p:nvSpPr>
        <p:spPr>
          <a:xfrm>
            <a:off x="277586" y="630590"/>
            <a:ext cx="106120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5. Copy and paste your command into the console</a:t>
            </a:r>
          </a:p>
        </p:txBody>
      </p:sp>
      <p:pic>
        <p:nvPicPr>
          <p:cNvPr id="2" name="inserting command (pc)" descr="inserting command (pc)">
            <a:hlinkClick r:id="" action="ppaction://media"/>
            <a:extLst>
              <a:ext uri="{FF2B5EF4-FFF2-40B4-BE49-F238E27FC236}">
                <a16:creationId xmlns:a16="http://schemas.microsoft.com/office/drawing/2014/main" xmlns="" id="{D4AB4939-BED2-0548-B0E4-2DA21936CB7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39591" y="1226366"/>
            <a:ext cx="8890745" cy="500104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E786AD89-C68B-8B4A-A4AA-F0B90F22C119}"/>
              </a:ext>
            </a:extLst>
          </p:cNvPr>
          <p:cNvSpPr txBox="1"/>
          <p:nvPr/>
        </p:nvSpPr>
        <p:spPr>
          <a:xfrm>
            <a:off x="7675892" y="91981"/>
            <a:ext cx="451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>
                <a:solidFill>
                  <a:srgbClr val="FF0000"/>
                </a:solidFill>
              </a:rPr>
              <a:t>Video for copy and pasting the commands (sped up)</a:t>
            </a:r>
          </a:p>
        </p:txBody>
      </p:sp>
    </p:spTree>
    <p:extLst>
      <p:ext uri="{BB962C8B-B14F-4D97-AF65-F5344CB8AC3E}">
        <p14:creationId xmlns:p14="http://schemas.microsoft.com/office/powerpoint/2010/main" val="242494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0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paste the same command twice (or already have a video with that name)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B3D2E1DC-6132-2E4E-A8E3-CDDA5F7A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388" y="702944"/>
            <a:ext cx="5600522" cy="54521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9E74333-4FCD-1A46-AA2A-B2BA14F31AE8}"/>
              </a:ext>
            </a:extLst>
          </p:cNvPr>
          <p:cNvCxnSpPr>
            <a:cxnSpLocks/>
          </p:cNvCxnSpPr>
          <p:nvPr/>
        </p:nvCxnSpPr>
        <p:spPr>
          <a:xfrm>
            <a:off x="3686476" y="5053263"/>
            <a:ext cx="1068404" cy="808522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67352B-1254-924A-9EB5-D71ED03AB33E}"/>
              </a:ext>
            </a:extLst>
          </p:cNvPr>
          <p:cNvSpPr txBox="1"/>
          <p:nvPr/>
        </p:nvSpPr>
        <p:spPr>
          <a:xfrm>
            <a:off x="1675728" y="4683931"/>
            <a:ext cx="18617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“Overwrite? [y/N]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79D67206-73CA-034F-9970-B0EA87F487FB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</p:spTree>
    <p:extLst>
      <p:ext uri="{BB962C8B-B14F-4D97-AF65-F5344CB8AC3E}">
        <p14:creationId xmlns:p14="http://schemas.microsoft.com/office/powerpoint/2010/main" val="1988462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paste the same command twice (or already have a video with that name)</a:t>
            </a:r>
          </a:p>
        </p:txBody>
      </p:sp>
      <p:pic>
        <p:nvPicPr>
          <p:cNvPr id="6" name="Picture 5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B3D2E1DC-6132-2E4E-A8E3-CDDA5F7A43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4388" y="702944"/>
            <a:ext cx="5600522" cy="5452112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A9E74333-4FCD-1A46-AA2A-B2BA14F31AE8}"/>
              </a:ext>
            </a:extLst>
          </p:cNvPr>
          <p:cNvCxnSpPr>
            <a:cxnSpLocks/>
          </p:cNvCxnSpPr>
          <p:nvPr/>
        </p:nvCxnSpPr>
        <p:spPr>
          <a:xfrm>
            <a:off x="3079613" y="6006164"/>
            <a:ext cx="904775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1767352B-1254-924A-9EB5-D71ED03AB33E}"/>
              </a:ext>
            </a:extLst>
          </p:cNvPr>
          <p:cNvSpPr txBox="1"/>
          <p:nvPr/>
        </p:nvSpPr>
        <p:spPr>
          <a:xfrm>
            <a:off x="809454" y="5785724"/>
            <a:ext cx="19012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Type “n” to cancel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BC6A6F40-B9FA-6E4B-B21D-DD8ECAEF9580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</p:spTree>
    <p:extLst>
      <p:ext uri="{BB962C8B-B14F-4D97-AF65-F5344CB8AC3E}">
        <p14:creationId xmlns:p14="http://schemas.microsoft.com/office/powerpoint/2010/main" val="37814058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paste the same command twice (or already have a video with that name)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4A694927-2E39-5E49-BA64-3F4C396A442C}"/>
              </a:ext>
            </a:extLst>
          </p:cNvPr>
          <p:cNvSpPr txBox="1"/>
          <p:nvPr/>
        </p:nvSpPr>
        <p:spPr>
          <a:xfrm>
            <a:off x="6922351" y="76592"/>
            <a:ext cx="53251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Video Version of “Overwrite”</a:t>
            </a:r>
          </a:p>
        </p:txBody>
      </p:sp>
      <p:pic>
        <p:nvPicPr>
          <p:cNvPr id="2" name="mac ffmpeg overwrite" descr="mac ffmpeg overwrite">
            <a:hlinkClick r:id="" action="ppaction://media"/>
            <a:extLst>
              <a:ext uri="{FF2B5EF4-FFF2-40B4-BE49-F238E27FC236}">
                <a16:creationId xmlns:a16="http://schemas.microsoft.com/office/drawing/2014/main" xmlns="" id="{591FBFDC-01C0-D84E-9869-E39B3B3F07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13794" y="815256"/>
            <a:ext cx="9049840" cy="50905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D26AF6E-7619-104D-9A2E-7AE2C78137F7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</p:spTree>
    <p:extLst>
      <p:ext uri="{BB962C8B-B14F-4D97-AF65-F5344CB8AC3E}">
        <p14:creationId xmlns:p14="http://schemas.microsoft.com/office/powerpoint/2010/main" val="71998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0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paste a command with wrong information (e.g., mistyped video name)- this will appear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8620BA-7625-EC40-98B1-E0343F542F57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05DA29E-F9B0-8049-851F-F8D78CE4D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621"/>
          <a:stretch/>
        </p:blipFill>
        <p:spPr>
          <a:xfrm>
            <a:off x="2623483" y="780750"/>
            <a:ext cx="9568517" cy="346344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0B70AD2-0C98-C246-A5DB-75C7349704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6869" r="65791" b="598"/>
          <a:stretch/>
        </p:blipFill>
        <p:spPr>
          <a:xfrm>
            <a:off x="4375052" y="4579022"/>
            <a:ext cx="7120824" cy="450391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0CD5FB00-2891-664B-9955-A54F52A22723}"/>
              </a:ext>
            </a:extLst>
          </p:cNvPr>
          <p:cNvCxnSpPr>
            <a:cxnSpLocks/>
          </p:cNvCxnSpPr>
          <p:nvPr/>
        </p:nvCxnSpPr>
        <p:spPr>
          <a:xfrm>
            <a:off x="2966688" y="4757266"/>
            <a:ext cx="945766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9FA913B-DAF9-DA4A-96F3-BE7C6EAD8581}"/>
              </a:ext>
            </a:extLst>
          </p:cNvPr>
          <p:cNvSpPr txBox="1"/>
          <p:nvPr/>
        </p:nvSpPr>
        <p:spPr>
          <a:xfrm>
            <a:off x="737520" y="4536826"/>
            <a:ext cx="1901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Error message</a:t>
            </a:r>
          </a:p>
        </p:txBody>
      </p:sp>
    </p:spTree>
    <p:extLst>
      <p:ext uri="{BB962C8B-B14F-4D97-AF65-F5344CB8AC3E}">
        <p14:creationId xmlns:p14="http://schemas.microsoft.com/office/powerpoint/2010/main" val="11104789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25084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If you paste a command while not using the administrator setting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8620BA-7625-EC40-98B1-E0343F542F57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66D3AB10-1ECD-BA43-8A92-6ED3DCFA1052}"/>
              </a:ext>
            </a:extLst>
          </p:cNvPr>
          <p:cNvSpPr txBox="1"/>
          <p:nvPr/>
        </p:nvSpPr>
        <p:spPr>
          <a:xfrm>
            <a:off x="277586" y="1671042"/>
            <a:ext cx="25084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Note: you might be able to do some commands using a non-administrator account. However, you will not be able to do everything. </a:t>
            </a: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954A73CB-D2CF-AD4C-84D4-59D99B0FED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5758"/>
          <a:stretch/>
        </p:blipFill>
        <p:spPr>
          <a:xfrm>
            <a:off x="4119422" y="1061343"/>
            <a:ext cx="5727945" cy="2299853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C2191C41-678E-4A40-B703-2EF345C413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19" t="56267" r="75253" b="39803"/>
          <a:stretch/>
        </p:blipFill>
        <p:spPr>
          <a:xfrm>
            <a:off x="4702532" y="3496805"/>
            <a:ext cx="4561723" cy="468351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0B2571B0-21C1-4847-B62D-902037D15B14}"/>
              </a:ext>
            </a:extLst>
          </p:cNvPr>
          <p:cNvCxnSpPr>
            <a:cxnSpLocks/>
          </p:cNvCxnSpPr>
          <p:nvPr/>
        </p:nvCxnSpPr>
        <p:spPr>
          <a:xfrm>
            <a:off x="3405050" y="3730980"/>
            <a:ext cx="1068404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40739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 for FFMPEG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91D092-FB99-B54B-9DAE-3B46F1253D40}"/>
              </a:ext>
            </a:extLst>
          </p:cNvPr>
          <p:cNvSpPr txBox="1"/>
          <p:nvPr/>
        </p:nvSpPr>
        <p:spPr>
          <a:xfrm>
            <a:off x="277586" y="1025236"/>
            <a:ext cx="1170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Put all of your files in one folder, with your FFMPEG downloaded “app”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Check your permissions, make sure it’s okay to run an application downloaded from the internet (sometimes it blocks applications and/or specific commands)</a:t>
            </a:r>
          </a:p>
          <a:p>
            <a:pPr marL="342900" indent="-342900">
              <a:buAutoNum type="arabicPeriod"/>
            </a:pPr>
            <a:r>
              <a:rPr lang="en-US" dirty="0"/>
              <a:t>Check the administrative rights on your computer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You will need to open a console as an administrator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Macs- download “homebrew” (see slides)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8827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25084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VLC to view these newly converted videos!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CB8620BA-7625-EC40-98B1-E0343F542F57}"/>
              </a:ext>
            </a:extLst>
          </p:cNvPr>
          <p:cNvSpPr txBox="1"/>
          <p:nvPr/>
        </p:nvSpPr>
        <p:spPr>
          <a:xfrm>
            <a:off x="277586" y="261258"/>
            <a:ext cx="2397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i="1" dirty="0"/>
              <a:t>FFMPEG General Notes</a:t>
            </a:r>
          </a:p>
        </p:txBody>
      </p:sp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D2A2A853-12B6-C54F-9D42-38F1E3D8DE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094725"/>
            <a:ext cx="12192000" cy="266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216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 for FFMPEG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91D092-FB99-B54B-9DAE-3B46F1253D40}"/>
              </a:ext>
            </a:extLst>
          </p:cNvPr>
          <p:cNvSpPr txBox="1"/>
          <p:nvPr/>
        </p:nvSpPr>
        <p:spPr>
          <a:xfrm>
            <a:off x="277586" y="1025236"/>
            <a:ext cx="1170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Put all of your files in one folder, with your FFMPEG downloaded “app”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Check your permissions, make sure it’s okay to run an application downloaded from the internet (sometimes it blocks applications and/or specific commands)</a:t>
            </a:r>
          </a:p>
          <a:p>
            <a:pPr marL="342900" indent="-342900">
              <a:buAutoNum type="arabicPeriod"/>
            </a:pPr>
            <a:r>
              <a:rPr lang="en-US" dirty="0"/>
              <a:t>Check the administrative rights on your computer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You will need to open a console as an administrator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Macs- download “homebrew” (see slides)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17C3416-28C9-2140-A470-1FD32FD8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8" t="28716" r="7510" b="49137"/>
          <a:stretch/>
        </p:blipFill>
        <p:spPr>
          <a:xfrm>
            <a:off x="751568" y="3451207"/>
            <a:ext cx="3577197" cy="17002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1B689B9-D532-5D48-9AD2-DBF167460A2A}"/>
              </a:ext>
            </a:extLst>
          </p:cNvPr>
          <p:cNvCxnSpPr>
            <a:cxnSpLocks/>
          </p:cNvCxnSpPr>
          <p:nvPr/>
        </p:nvCxnSpPr>
        <p:spPr>
          <a:xfrm>
            <a:off x="1618838" y="1704734"/>
            <a:ext cx="280300" cy="2096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963794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773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Prep for FFMPEG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xmlns="" id="{4191D092-FB99-B54B-9DAE-3B46F1253D40}"/>
              </a:ext>
            </a:extLst>
          </p:cNvPr>
          <p:cNvSpPr txBox="1"/>
          <p:nvPr/>
        </p:nvSpPr>
        <p:spPr>
          <a:xfrm>
            <a:off x="277586" y="1025236"/>
            <a:ext cx="117065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Put all of your files in one folder, with your FFMPEG downloaded “app”</a:t>
            </a:r>
          </a:p>
          <a:p>
            <a:pPr marL="342900" indent="-342900">
              <a:buFontTx/>
              <a:buAutoNum type="arabicPeriod"/>
            </a:pPr>
            <a:r>
              <a:rPr lang="en-US" dirty="0"/>
              <a:t>Check your permissions, make sure it’s okay to run an application downloaded from the internet (sometimes it blocks applications and/or specific commands)</a:t>
            </a:r>
          </a:p>
          <a:p>
            <a:pPr marL="342900" indent="-342900">
              <a:buAutoNum type="arabicPeriod"/>
            </a:pPr>
            <a:r>
              <a:rPr lang="en-US" dirty="0"/>
              <a:t>Check the administrative rights on your computer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You will need to open a console as an administrator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For Macs- download “homebrew” (see slides)</a:t>
            </a:r>
          </a:p>
          <a:p>
            <a:pPr marL="342900" indent="-342900">
              <a:buAutoNum type="arabicPeriod"/>
            </a:pPr>
            <a:endParaRPr lang="en-US" dirty="0"/>
          </a:p>
        </p:txBody>
      </p:sp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D17C3416-28C9-2140-A470-1FD32FD8421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68" t="28716" r="7510" b="49137"/>
          <a:stretch/>
        </p:blipFill>
        <p:spPr>
          <a:xfrm>
            <a:off x="751568" y="3451207"/>
            <a:ext cx="3577197" cy="1700273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01B689B9-D532-5D48-9AD2-DBF167460A2A}"/>
              </a:ext>
            </a:extLst>
          </p:cNvPr>
          <p:cNvCxnSpPr>
            <a:cxnSpLocks/>
          </p:cNvCxnSpPr>
          <p:nvPr/>
        </p:nvCxnSpPr>
        <p:spPr>
          <a:xfrm>
            <a:off x="1618838" y="1704734"/>
            <a:ext cx="280300" cy="209670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7E6F63D4-0493-1344-A378-4ACA8C9D95A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47" t="41988" r="70260" b="53697"/>
          <a:stretch/>
        </p:blipFill>
        <p:spPr>
          <a:xfrm>
            <a:off x="6685183" y="2151340"/>
            <a:ext cx="4773867" cy="601747"/>
          </a:xfrm>
          <a:prstGeom prst="rect">
            <a:avLst/>
          </a:prstGeom>
        </p:spPr>
      </p:pic>
      <p:pic>
        <p:nvPicPr>
          <p:cNvPr id="14" name="Picture 1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2FEBB175-7CCF-8B46-A2D3-14CC073D88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183" y="2944020"/>
            <a:ext cx="4342542" cy="367395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0F409798-7E61-7442-ADD7-87BD4233613A}"/>
              </a:ext>
            </a:extLst>
          </p:cNvPr>
          <p:cNvCxnSpPr>
            <a:cxnSpLocks/>
          </p:cNvCxnSpPr>
          <p:nvPr/>
        </p:nvCxnSpPr>
        <p:spPr>
          <a:xfrm flipH="1">
            <a:off x="10455718" y="4628271"/>
            <a:ext cx="812504" cy="674796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6AAE64D7-AF88-CA43-AAFB-460C9418C310}"/>
              </a:ext>
            </a:extLst>
          </p:cNvPr>
          <p:cNvCxnSpPr>
            <a:cxnSpLocks/>
          </p:cNvCxnSpPr>
          <p:nvPr/>
        </p:nvCxnSpPr>
        <p:spPr>
          <a:xfrm flipV="1">
            <a:off x="6194994" y="2586082"/>
            <a:ext cx="746666" cy="37729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0C0396F7-7721-8241-AC25-8B8CE9E64AFF}"/>
              </a:ext>
            </a:extLst>
          </p:cNvPr>
          <p:cNvSpPr txBox="1"/>
          <p:nvPr/>
        </p:nvSpPr>
        <p:spPr>
          <a:xfrm>
            <a:off x="559810" y="5463432"/>
            <a:ext cx="5168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Go to system preferences </a:t>
            </a:r>
            <a:r>
              <a:rPr lang="en-US" dirty="0">
                <a:sym typeface="Wingdings" pitchFamily="2" charset="2"/>
              </a:rPr>
              <a:t> general  open anyway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2896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B81FE041-B5C4-954F-ADDF-E450F70D0D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6256" y="630590"/>
            <a:ext cx="9238158" cy="5773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072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</p:txBody>
      </p:sp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7EA0D14-574B-F541-B86E-F112FA1C3A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4091"/>
          <a:stretch/>
        </p:blipFill>
        <p:spPr>
          <a:xfrm>
            <a:off x="3796146" y="0"/>
            <a:ext cx="72320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541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</p:txBody>
      </p:sp>
      <p:pic>
        <p:nvPicPr>
          <p:cNvPr id="5" name="Picture 4" descr="A picture containing bird&#10;&#10;Description automatically generated">
            <a:extLst>
              <a:ext uri="{FF2B5EF4-FFF2-40B4-BE49-F238E27FC236}">
                <a16:creationId xmlns:a16="http://schemas.microsoft.com/office/drawing/2014/main" xmlns="" id="{7F2D9E08-42AC-AC47-9994-9C3397FC50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6294" b="38815"/>
          <a:stretch/>
        </p:blipFill>
        <p:spPr>
          <a:xfrm>
            <a:off x="3228121" y="630590"/>
            <a:ext cx="8087579" cy="41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5244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9894BC97-5909-A742-8C1E-8492B52AAEC2}"/>
              </a:ext>
            </a:extLst>
          </p:cNvPr>
          <p:cNvSpPr txBox="1"/>
          <p:nvPr/>
        </p:nvSpPr>
        <p:spPr>
          <a:xfrm>
            <a:off x="277586" y="261258"/>
            <a:ext cx="18362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FFMPEG for Macs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02D6CDAA-AA9C-C343-98F2-CF5028EE4A90}"/>
              </a:ext>
            </a:extLst>
          </p:cNvPr>
          <p:cNvSpPr txBox="1"/>
          <p:nvPr/>
        </p:nvSpPr>
        <p:spPr>
          <a:xfrm>
            <a:off x="277586" y="630590"/>
            <a:ext cx="198714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Install Homebrew</a:t>
            </a:r>
          </a:p>
          <a:p>
            <a:r>
              <a:rPr lang="en-US" dirty="0"/>
              <a:t>(Link in notes)</a:t>
            </a:r>
          </a:p>
          <a:p>
            <a:endParaRPr lang="en-US" dirty="0"/>
          </a:p>
          <a:p>
            <a:r>
              <a:rPr lang="en-US" dirty="0"/>
              <a:t>Copy the code below “install homebrew”</a:t>
            </a:r>
          </a:p>
          <a:p>
            <a:endParaRPr lang="en-US" dirty="0"/>
          </a:p>
          <a:p>
            <a:r>
              <a:rPr lang="en-US" dirty="0"/>
              <a:t>Let run until you see your desktop name again</a:t>
            </a:r>
          </a:p>
        </p:txBody>
      </p:sp>
      <p:pic>
        <p:nvPicPr>
          <p:cNvPr id="6" name="Picture 5" descr="A close up of a piece of paper&#10;&#10;Description automatically generated">
            <a:extLst>
              <a:ext uri="{FF2B5EF4-FFF2-40B4-BE49-F238E27FC236}">
                <a16:creationId xmlns:a16="http://schemas.microsoft.com/office/drawing/2014/main" xmlns="" id="{11300609-34FA-0941-8DCC-A6B799310E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07" r="42930"/>
          <a:stretch/>
        </p:blipFill>
        <p:spPr>
          <a:xfrm>
            <a:off x="5237018" y="-1"/>
            <a:ext cx="6262255" cy="6644913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19A754F8-4282-3942-B686-92F058F8FEB4}"/>
              </a:ext>
            </a:extLst>
          </p:cNvPr>
          <p:cNvCxnSpPr/>
          <p:nvPr/>
        </p:nvCxnSpPr>
        <p:spPr>
          <a:xfrm>
            <a:off x="4572000" y="5986131"/>
            <a:ext cx="665018" cy="446567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78632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1505</TotalTime>
  <Words>1418</Words>
  <Application>Microsoft Macintosh PowerPoint</Application>
  <PresentationFormat>Custom</PresentationFormat>
  <Paragraphs>185</Paragraphs>
  <Slides>30</Slides>
  <Notes>19</Notes>
  <HiddenSlides>0</HiddenSlides>
  <MMClips>4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1" baseType="lpstr">
      <vt:lpstr>Office Theme</vt:lpstr>
      <vt:lpstr>Start by downloading ffmpeg (link in description)</vt:lpstr>
      <vt:lpstr>Start by downloading ffmpeg (link in description)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Kim Scott</cp:lastModifiedBy>
  <cp:revision>29</cp:revision>
  <dcterms:created xsi:type="dcterms:W3CDTF">2020-07-08T20:10:54Z</dcterms:created>
  <dcterms:modified xsi:type="dcterms:W3CDTF">2020-09-22T21:11:23Z</dcterms:modified>
</cp:coreProperties>
</file>